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69"/>
    <p:restoredTop sz="93447"/>
  </p:normalViewPr>
  <p:slideViewPr>
    <p:cSldViewPr snapToGrid="0" snapToObjects="1">
      <p:cViewPr>
        <p:scale>
          <a:sx n="93" d="100"/>
          <a:sy n="93" d="100"/>
        </p:scale>
        <p:origin x="88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E5A86-4290-8A4B-BD15-7144E881F067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1DDBE-256A-EA4B-80EA-08C8421F7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3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1DDBE-256A-EA4B-80EA-08C8421F7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6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649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898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41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839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63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0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70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777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51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663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01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1F885-0065-D84F-AC8A-382B727B0F16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35AD8E03-667E-3446-928A-2E58F92B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807" y="3934074"/>
            <a:ext cx="65" cy="3231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en-US" altLang="en-US" sz="750">
                <a:solidFill>
                  <a:srgbClr val="222222"/>
                </a:solidFill>
                <a:latin typeface="Helvetica Neue" panose="02000503000000020004" pitchFamily="2" charset="0"/>
              </a:rPr>
            </a:br>
            <a:endParaRPr lang="en-US" altLang="en-US" sz="1350"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09B7C3-6E4A-5E4F-ACC1-64C6C070E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4560" y="927808"/>
            <a:ext cx="2621960" cy="43135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E02346-2A1D-A843-BFFC-D5FE90371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094" y="3085179"/>
            <a:ext cx="2919498" cy="20894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E4FB60-4E12-534C-83CE-37C410BD28FF}"/>
              </a:ext>
            </a:extLst>
          </p:cNvPr>
          <p:cNvSpPr txBox="1"/>
          <p:nvPr/>
        </p:nvSpPr>
        <p:spPr>
          <a:xfrm>
            <a:off x="6702004" y="2368117"/>
            <a:ext cx="26219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rgbClr val="FF0000"/>
                </a:solidFill>
              </a:rPr>
              <a:t>H</a:t>
            </a:r>
            <a:r>
              <a:rPr lang="en-US" sz="1050" b="1" baseline="30000" dirty="0">
                <a:solidFill>
                  <a:srgbClr val="FF0000"/>
                </a:solidFill>
              </a:rPr>
              <a:t>+</a:t>
            </a:r>
            <a:r>
              <a:rPr lang="en-US" sz="1050" b="1" baseline="-25000" dirty="0">
                <a:solidFill>
                  <a:srgbClr val="FF0000"/>
                </a:solidFill>
              </a:rPr>
              <a:t>2 </a:t>
            </a:r>
            <a:r>
              <a:rPr lang="en-US" sz="1050" b="1" dirty="0">
                <a:solidFill>
                  <a:srgbClr val="FF0000"/>
                </a:solidFill>
              </a:rPr>
              <a:t> Ionization in strong, ultrafast </a:t>
            </a:r>
          </a:p>
          <a:p>
            <a:r>
              <a:rPr lang="en-US" sz="1050" b="1" dirty="0">
                <a:solidFill>
                  <a:srgbClr val="FF0000"/>
                </a:solidFill>
              </a:rPr>
              <a:t>electromagnetic field: Note the </a:t>
            </a:r>
          </a:p>
          <a:p>
            <a:r>
              <a:rPr lang="en-US" sz="1050" b="1" dirty="0">
                <a:solidFill>
                  <a:srgbClr val="FF0000"/>
                </a:solidFill>
              </a:rPr>
              <a:t>Patterns caused by  wave interference from </a:t>
            </a:r>
          </a:p>
          <a:p>
            <a:r>
              <a:rPr lang="en-US" sz="1050" b="1" dirty="0">
                <a:solidFill>
                  <a:srgbClr val="FF0000"/>
                </a:solidFill>
              </a:rPr>
              <a:t>the nuclei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1C025A-AA06-6143-B629-85E8529808D5}"/>
              </a:ext>
            </a:extLst>
          </p:cNvPr>
          <p:cNvSpPr txBox="1"/>
          <p:nvPr/>
        </p:nvSpPr>
        <p:spPr>
          <a:xfrm>
            <a:off x="3488824" y="5301204"/>
            <a:ext cx="331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           Ionization of </a:t>
            </a:r>
            <a:r>
              <a:rPr lang="en-US" sz="1200" b="1" dirty="0" err="1">
                <a:solidFill>
                  <a:srgbClr val="FF0000"/>
                </a:solidFill>
              </a:rPr>
              <a:t>Ar</a:t>
            </a:r>
            <a:r>
              <a:rPr lang="en-US" sz="1200" b="1" dirty="0">
                <a:solidFill>
                  <a:srgbClr val="FF0000"/>
                </a:solidFill>
              </a:rPr>
              <a:t>(3p) by electron Impact: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	Experiment(a) and Theory(b)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38349-3388-5445-9AD1-6073BA29937B}"/>
              </a:ext>
            </a:extLst>
          </p:cNvPr>
          <p:cNvSpPr txBox="1"/>
          <p:nvPr/>
        </p:nvSpPr>
        <p:spPr>
          <a:xfrm>
            <a:off x="470920" y="5174624"/>
            <a:ext cx="3098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Photoelectron Momentum Distribution for </a:t>
            </a:r>
            <a:r>
              <a:rPr lang="en-US" sz="1200" b="1" dirty="0" err="1">
                <a:solidFill>
                  <a:srgbClr val="FF0000"/>
                </a:solidFill>
              </a:rPr>
              <a:t>Ar</a:t>
            </a:r>
            <a:endParaRPr lang="en-US" sz="1200" b="1" dirty="0">
              <a:solidFill>
                <a:srgbClr val="FF0000"/>
              </a:solidFill>
            </a:endParaRPr>
          </a:p>
          <a:p>
            <a:r>
              <a:rPr lang="en-US" sz="1200" b="1" dirty="0">
                <a:solidFill>
                  <a:srgbClr val="FF0000"/>
                </a:solidFill>
              </a:rPr>
              <a:t>Ionization in Strong Electromagnetic Field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840E0A-7087-0D40-B094-574328F32F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7436" y="3118178"/>
            <a:ext cx="2912653" cy="14474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862B39D-430A-3F4F-940A-A0C8F52EC12D}"/>
              </a:ext>
            </a:extLst>
          </p:cNvPr>
          <p:cNvSpPr txBox="1"/>
          <p:nvPr/>
        </p:nvSpPr>
        <p:spPr>
          <a:xfrm>
            <a:off x="6410119" y="4653937"/>
            <a:ext cx="2701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2-Photon Double Ionization in He: Approaching the Sequential Threshold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808E37-61EF-314F-B1C6-3EE8E64BDD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5886" y="808265"/>
            <a:ext cx="2868114" cy="15598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1F4353-AD7E-F14E-B4F1-E6D03C1516C4}"/>
              </a:ext>
            </a:extLst>
          </p:cNvPr>
          <p:cNvPicPr/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7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560" y="588212"/>
            <a:ext cx="3726807" cy="263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88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600</TotalTime>
  <Words>54</Words>
  <Application>Microsoft Macintosh PowerPoint</Application>
  <PresentationFormat>On-screen Show (4:3)</PresentationFormat>
  <Paragraphs>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 Neue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Pamidighantam, Sudhakar V</dc:creator>
  <cp:lastModifiedBy>Schneider, Barry I. (Fed)</cp:lastModifiedBy>
  <cp:revision>40</cp:revision>
  <cp:lastPrinted>2019-03-11T23:27:55Z</cp:lastPrinted>
  <dcterms:created xsi:type="dcterms:W3CDTF">2019-02-13T17:41:16Z</dcterms:created>
  <dcterms:modified xsi:type="dcterms:W3CDTF">2019-03-12T10:23:36Z</dcterms:modified>
</cp:coreProperties>
</file>

<file path=docProps/thumbnail.jpeg>
</file>